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840" autoAdjust="0"/>
    <p:restoredTop sz="94660"/>
  </p:normalViewPr>
  <p:slideViewPr>
    <p:cSldViewPr snapToGrid="0">
      <p:cViewPr varScale="1">
        <p:scale>
          <a:sx n="98" d="100"/>
          <a:sy n="98" d="100"/>
        </p:scale>
        <p:origin x="-120" y="-3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gif>
</file>

<file path=ppt/media/image2.png>
</file>

<file path=ppt/media/image3.gif>
</file>

<file path=ppt/media/image4.png>
</file>

<file path=ppt/media/image5.gif>
</file>

<file path=ppt/media/image6.png>
</file>

<file path=ppt/media/image7.jp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53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155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576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41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029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54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73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24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865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466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61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209B6-599F-4C21-8865-9AF8CA13084B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A7068-3163-44D7-AC02-15E9A7FA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23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33514"/>
            <a:ext cx="9144000" cy="2387600"/>
          </a:xfrm>
        </p:spPr>
        <p:txBody>
          <a:bodyPr/>
          <a:lstStyle/>
          <a:p>
            <a:r>
              <a:rPr lang="en-US" dirty="0" smtClean="0"/>
              <a:t>Online Web 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93028"/>
            <a:ext cx="9144000" cy="1164771"/>
          </a:xfrm>
        </p:spPr>
        <p:txBody>
          <a:bodyPr/>
          <a:lstStyle/>
          <a:p>
            <a:r>
              <a:rPr lang="en-US" dirty="0" smtClean="0"/>
              <a:t>By: </a:t>
            </a:r>
            <a:r>
              <a:rPr lang="en-US" dirty="0" err="1" smtClean="0"/>
              <a:t>Suyash</a:t>
            </a:r>
            <a:r>
              <a:rPr lang="en-US" dirty="0" smtClean="0"/>
              <a:t> </a:t>
            </a:r>
            <a:r>
              <a:rPr lang="en-US" dirty="0" err="1" smtClean="0"/>
              <a:t>Adhikary</a:t>
            </a:r>
            <a:r>
              <a:rPr lang="en-US" dirty="0" smtClean="0"/>
              <a:t>, </a:t>
            </a:r>
            <a:r>
              <a:rPr lang="en-US" dirty="0" err="1" smtClean="0"/>
              <a:t>Liya</a:t>
            </a:r>
            <a:r>
              <a:rPr lang="en-US" dirty="0" smtClean="0"/>
              <a:t> </a:t>
            </a:r>
            <a:r>
              <a:rPr lang="en-US" dirty="0" err="1" smtClean="0"/>
              <a:t>Norng</a:t>
            </a:r>
            <a:r>
              <a:rPr lang="en-US" dirty="0" smtClean="0"/>
              <a:t>, Cameron Tanjoco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442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 used to further are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Bootstrap</a:t>
            </a:r>
          </a:p>
          <a:p>
            <a:r>
              <a:rPr lang="en-US" dirty="0" smtClean="0"/>
              <a:t>Java</a:t>
            </a:r>
          </a:p>
          <a:p>
            <a:r>
              <a:rPr lang="en-US" dirty="0" smtClean="0"/>
              <a:t>JSP</a:t>
            </a:r>
          </a:p>
          <a:p>
            <a:r>
              <a:rPr lang="en-US" dirty="0" smtClean="0"/>
              <a:t>MySQL</a:t>
            </a:r>
          </a:p>
          <a:p>
            <a:r>
              <a:rPr lang="en-US" dirty="0" smtClean="0"/>
              <a:t>CSS</a:t>
            </a:r>
          </a:p>
          <a:p>
            <a:r>
              <a:rPr lang="en-US" dirty="0" smtClean="0"/>
              <a:t>HTML5</a:t>
            </a:r>
            <a:endParaRPr lang="en-US" dirty="0"/>
          </a:p>
          <a:p>
            <a:r>
              <a:rPr lang="en-US" smtClean="0"/>
              <a:t>Glassfish Server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40351" y="34345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720898" y="354608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69734" y="458711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659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Because we need more online webstores…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created an online webstore that handles user information where the user can – buy online goods, create their own profile, and have their data saved on a database.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314" y="3822700"/>
            <a:ext cx="30480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285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885" cy="6858000"/>
          </a:xfrm>
        </p:spPr>
      </p:pic>
      <p:sp>
        <p:nvSpPr>
          <p:cNvPr id="3" name="TextBox 2"/>
          <p:cNvSpPr txBox="1"/>
          <p:nvPr/>
        </p:nvSpPr>
        <p:spPr>
          <a:xfrm>
            <a:off x="-2878111" y="-26382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84" y="649673"/>
            <a:ext cx="2788171" cy="156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998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4" y="-29980"/>
            <a:ext cx="12167665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0" y="597972"/>
            <a:ext cx="38100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142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494" y="1192502"/>
            <a:ext cx="2353306" cy="138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921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590357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Difficulties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Connecting to database.</a:t>
            </a:r>
          </a:p>
          <a:p>
            <a:r>
              <a:rPr lang="en-US" dirty="0" smtClean="0"/>
              <a:t>Tried to use the Hibernate class, however, it </a:t>
            </a:r>
            <a:r>
              <a:rPr lang="en-US" dirty="0" err="1" smtClean="0"/>
              <a:t>didn</a:t>
            </a:r>
            <a:r>
              <a:rPr lang="uk-UA" dirty="0" smtClean="0"/>
              <a:t>’</a:t>
            </a:r>
            <a:r>
              <a:rPr lang="en-US" dirty="0" smtClean="0"/>
              <a:t>t work so we used the conventional 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67462" y="9893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003" y="59961"/>
            <a:ext cx="3762797" cy="285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082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89</Words>
  <Application>Microsoft Macintosh PowerPoint</Application>
  <PresentationFormat>Custom</PresentationFormat>
  <Paragraphs>18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Online Web Store</vt:lpstr>
      <vt:lpstr>Technologies used to further are project</vt:lpstr>
      <vt:lpstr>Because we need more online webstores…</vt:lpstr>
      <vt:lpstr>PowerPoint Presentation</vt:lpstr>
      <vt:lpstr>PowerPoint Presentation</vt:lpstr>
      <vt:lpstr>PowerPoint Presentation</vt:lpstr>
      <vt:lpstr>PowerPoint Presentation</vt:lpstr>
      <vt:lpstr>Difficulties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Web Store</dc:title>
  <dc:creator>Cameron Tanjoco</dc:creator>
  <cp:lastModifiedBy>Suyash Ak</cp:lastModifiedBy>
  <cp:revision>13</cp:revision>
  <dcterms:created xsi:type="dcterms:W3CDTF">2016-05-25T06:06:32Z</dcterms:created>
  <dcterms:modified xsi:type="dcterms:W3CDTF">2016-05-26T02:58:04Z</dcterms:modified>
</cp:coreProperties>
</file>

<file path=docProps/thumbnail.jpeg>
</file>